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32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681DB-D3D1-4A86-AAFD-4128B6F4C2F7}" type="datetimeFigureOut">
              <a:rPr lang="es-ES" smtClean="0"/>
              <a:pPr/>
              <a:t>10/11/2014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64DA4-D079-4C77-9ACD-6A04BDED22A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www.crystalinks.com/egyptianjudg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4744" y="179512"/>
            <a:ext cx="4144963" cy="2563813"/>
          </a:xfrm>
          <a:prstGeom prst="rect">
            <a:avLst/>
          </a:prstGeom>
          <a:noFill/>
        </p:spPr>
      </p:pic>
      <p:sp>
        <p:nvSpPr>
          <p:cNvPr id="9" name="8 Llamada con línea 1"/>
          <p:cNvSpPr/>
          <p:nvPr/>
        </p:nvSpPr>
        <p:spPr>
          <a:xfrm>
            <a:off x="5589240" y="539552"/>
            <a:ext cx="1268760" cy="576064"/>
          </a:xfrm>
          <a:prstGeom prst="borderCallout1">
            <a:avLst>
              <a:gd name="adj1" fmla="val 39068"/>
              <a:gd name="adj2" fmla="val -3528"/>
              <a:gd name="adj3" fmla="val 112500"/>
              <a:gd name="adj4" fmla="val -383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Llamada con línea 1"/>
          <p:cNvSpPr/>
          <p:nvPr/>
        </p:nvSpPr>
        <p:spPr>
          <a:xfrm>
            <a:off x="4553744" y="1763688"/>
            <a:ext cx="2304256" cy="288032"/>
          </a:xfrm>
          <a:prstGeom prst="borderCallout1">
            <a:avLst>
              <a:gd name="adj1" fmla="val 61079"/>
              <a:gd name="adj2" fmla="val -396"/>
              <a:gd name="adj3" fmla="val 40541"/>
              <a:gd name="adj4" fmla="val -2510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Llamada con línea 1"/>
          <p:cNvSpPr/>
          <p:nvPr/>
        </p:nvSpPr>
        <p:spPr>
          <a:xfrm>
            <a:off x="332656" y="2339752"/>
            <a:ext cx="1872208" cy="288032"/>
          </a:xfrm>
          <a:prstGeom prst="borderCallout1">
            <a:avLst>
              <a:gd name="adj1" fmla="val -6648"/>
              <a:gd name="adj2" fmla="val 79580"/>
              <a:gd name="adj3" fmla="val -145705"/>
              <a:gd name="adj4" fmla="val 11144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Llamada con línea 1"/>
          <p:cNvSpPr/>
          <p:nvPr/>
        </p:nvSpPr>
        <p:spPr>
          <a:xfrm>
            <a:off x="4077072" y="2411760"/>
            <a:ext cx="1944216" cy="360040"/>
          </a:xfrm>
          <a:prstGeom prst="borderCallout1">
            <a:avLst>
              <a:gd name="adj1" fmla="val 22136"/>
              <a:gd name="adj2" fmla="val 446"/>
              <a:gd name="adj3" fmla="val -90677"/>
              <a:gd name="adj4" fmla="val -270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Llamada con línea 1"/>
          <p:cNvSpPr/>
          <p:nvPr/>
        </p:nvSpPr>
        <p:spPr>
          <a:xfrm>
            <a:off x="1412776" y="323528"/>
            <a:ext cx="1584176" cy="288032"/>
          </a:xfrm>
          <a:prstGeom prst="borderCallout1">
            <a:avLst>
              <a:gd name="adj1" fmla="val 116106"/>
              <a:gd name="adj2" fmla="val 51697"/>
              <a:gd name="adj3" fmla="val 476526"/>
              <a:gd name="adj4" fmla="val 8711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Llamada con línea 1"/>
          <p:cNvSpPr/>
          <p:nvPr/>
        </p:nvSpPr>
        <p:spPr>
          <a:xfrm>
            <a:off x="0" y="755576"/>
            <a:ext cx="1484784" cy="360040"/>
          </a:xfrm>
          <a:prstGeom prst="borderCallout1">
            <a:avLst>
              <a:gd name="adj1" fmla="val 114695"/>
              <a:gd name="adj2" fmla="val 102219"/>
              <a:gd name="adj3" fmla="val 321321"/>
              <a:gd name="adj4" fmla="val 1260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CECI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GESTION</dc:creator>
  <cp:lastModifiedBy>Usuario</cp:lastModifiedBy>
  <cp:revision>3</cp:revision>
  <dcterms:created xsi:type="dcterms:W3CDTF">2012-11-19T10:26:58Z</dcterms:created>
  <dcterms:modified xsi:type="dcterms:W3CDTF">2014-11-10T16:48:37Z</dcterms:modified>
</cp:coreProperties>
</file>